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FF"/>
    <a:srgbClr val="DA2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69335-5684-4AC5-9FAA-C107D3323CAC}" type="datetimeFigureOut">
              <a:rPr lang="en-IN" smtClean="0"/>
              <a:pPr/>
              <a:t>09-02-2026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7BBEA-37FC-46E2-ABB5-5F92064771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366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3821-37CC-A193-5DB7-5D7A6B897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23C9F-0235-DCEC-57BA-D77165B1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47AFE-0812-4596-4A0E-C856583B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707B-AF53-44BE-9D4D-FD78BD572111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FEE2A-5859-89F7-6417-9B68D11C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84881-AD63-E99F-C2A6-35DCDAEE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470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0888E-F462-C95E-8353-24755088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A81CD-117E-E6B8-3981-947A1E641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1E941-CAE1-D8DC-ACED-388D1A3E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4C3-B514-45EA-A1A1-05EA06608936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1F66F-10BD-0509-F00E-C79FC421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60705-56F2-CC09-AB7E-30151C3E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05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02BDB3-6F4F-C392-6DAD-A0F56A22E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C0591-D3F7-9097-601B-6C0142CFC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23C2C-C19B-5968-8721-D5F9211F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515B-8BEE-4751-B5F8-E0BA678C44CE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29CEF-8C94-AF54-990E-1B2866B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7C057-1BE3-5350-AB16-3B406A34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719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1CDF-BA29-EE3F-B50D-5E689024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010CE-9BA6-0D2B-9CE9-7F030D923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D3DF-D1E4-E101-5A18-B3581D009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F10A-D9BD-4299-A7B2-43C5EDA2D0B0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8B68E-E07D-1A3B-EBC3-77F142A7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0BB1E-6BFD-5496-FD5D-DC46B4BB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1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AFFE-D538-3E35-53F2-7634BF4FA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9B7D5-B181-D333-37B8-6376C4F08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3BC6E-127F-3F13-471B-3854E85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3EBB-3262-4DCA-86BD-991C80D03040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721CD-C75E-DB92-E048-3F174B344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86874-326C-B103-8AD0-BA6B8BE54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792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D995F-9B58-DABF-B6CF-9ABB6C12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C476D-E18E-CAE9-435B-213A45A84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936CE-C2B9-11E4-6E9F-1CF7BCB14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71657-428B-EE8C-1196-1740BAC7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F5B-2467-4A7A-B5BC-7CD47A901AC5}" type="datetime1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0877B-A8AD-28FD-E741-80FC6948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2B0A5-D5BB-8CDA-B8E9-256AFB29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93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1A14-419F-AA0F-44F0-4ED9B06B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131A-8936-E7F5-FA6B-E0D40BD8C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27D7C-ED4E-4CC8-4674-CFE73329C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0BE3A-AB86-D47F-CC83-B2C8FAF1D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B2C3F8-4B70-67FC-8371-8C37186B5D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EFB10-E183-C471-1DEF-B89C05CC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E489C-C6FB-44DF-A271-9BCE31225EA0}" type="datetime1">
              <a:rPr lang="en-IN" smtClean="0"/>
              <a:t>09-02-2026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CAA07D-8FD2-5F70-70C4-B33D468E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D225A-6688-C0CF-103E-A5B66D8F3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8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8B3D-F59C-AF48-B90E-ABD3E5C0D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6CB64-39EC-01A3-E8B8-3533BB1C0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BFDE-4C9C-4117-90E5-107690CAF39D}" type="datetime1">
              <a:rPr lang="en-IN" smtClean="0"/>
              <a:t>09-02-2026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E0FCF-CB40-8537-BF55-75A75A37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4C84D-29B8-5DB4-09FA-DA80DFC1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611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A335DA-D389-AE9A-18DD-16130BB86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D85-3E5E-4430-9CD4-634C9646C6ED}" type="datetime1">
              <a:rPr lang="en-IN" smtClean="0"/>
              <a:t>09-02-2026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436C8-01C0-E1B8-3FE2-507162E3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B2E45-EE36-5AF4-1564-9906DB22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1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51E2-E9E5-0DA1-DD4A-D6107E3DE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20D6E-FD4D-FF88-0876-8406646B8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50CBD-5F21-9838-EDBF-BA7B3B12F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D1577-76F2-A0ED-C4F7-394F917B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AA22-C7EE-4680-BA89-C7153AE63D55}" type="datetime1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42370-76AB-9EFA-395F-F6B453BFD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B77F5-997D-80DF-97CE-05214BF8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986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D5E1-27B0-A831-3CA1-F355A0868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270964-B33F-FA42-0C73-63DA081FB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8CBF-12B4-ED4F-4C02-D6194256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807E9-14ED-F48D-07AF-5A8FF92E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D8130-D336-4E92-8CC1-FAD18132DD7C}" type="datetime1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E4253A-4B08-2406-C3DD-12FE3488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18991D-6119-2820-1AB7-6B688006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16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B2BC6-0A25-DA9A-7438-0DE554483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2D7C4-140E-5C7D-D188-918E2748A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3DB88-77C8-2963-65B5-CA1AEA186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AFCC1-70E6-44E4-9235-4024ECAD54A4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230D8-7FC8-80B6-4D31-799CD2EEB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1D84A-EB01-5973-3448-4A6E3169C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381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CA9E-4F59-4700-912F-36188183F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276" y="1674159"/>
            <a:ext cx="8211620" cy="10454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Title of Paper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58BB4-789D-F416-10A4-271D7B70F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4461" y="4113909"/>
            <a:ext cx="5624659" cy="17816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Paper Id:       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Presented By: 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Author Name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Affiliation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BA575CB-A02A-1DC0-E0FF-53057541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E9E4-C2B9-4C46-B953-41D6DE6F295E}" type="datetime1">
              <a:rPr lang="en-IN" smtClean="0"/>
              <a:t>09-02-2026</a:t>
            </a:fld>
            <a:endParaRPr lang="en-IN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FAD3C5-5C82-80B5-0248-6C9DEDE40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4375" y="6356350"/>
            <a:ext cx="6324320" cy="365125"/>
          </a:xfrm>
        </p:spPr>
        <p:txBody>
          <a:bodyPr/>
          <a:lstStyle/>
          <a:p>
            <a:r>
              <a:rPr lang="en-US" b="1" dirty="0"/>
              <a:t>Advances in Computational Techniques and Research Practices using Emerging Technologies</a:t>
            </a:r>
          </a:p>
          <a:p>
            <a:endParaRPr lang="en-IN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9C2BE7A-5A38-9A92-832A-79E9C006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1</a:t>
            </a:fld>
            <a:endParaRPr lang="en-IN" dirty="0"/>
          </a:p>
        </p:txBody>
      </p:sp>
      <p:pic>
        <p:nvPicPr>
          <p:cNvPr id="13" name="Picture 12" descr="A black and red logo&#10;&#10;Description automatically generated">
            <a:extLst>
              <a:ext uri="{FF2B5EF4-FFF2-40B4-BE49-F238E27FC236}">
                <a16:creationId xmlns:a16="http://schemas.microsoft.com/office/drawing/2014/main" id="{A87EF8D8-5B71-CB8E-CDBF-C383D3ABEF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930"/>
            <a:ext cx="1905000" cy="80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2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3844-59D3-0FFC-9F99-6FF9CC72A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2269" y="89212"/>
            <a:ext cx="4698331" cy="7555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4744-D7D6-D7B9-F442-DB8CAA4AF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032" y="1937887"/>
            <a:ext cx="6863136" cy="4265970"/>
          </a:xfrm>
        </p:spPr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Literature Survey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Methodology  and Implementation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Results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Conclusion  and Future Scope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9FE7A-A3F0-B1FD-BE19-E2612004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7B8F-505A-490F-A041-BD70606D25A1}" type="datetime1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143DC-79AE-2E5E-E763-414EBA7B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44417" y="6330561"/>
            <a:ext cx="6111551" cy="365125"/>
          </a:xfrm>
        </p:spPr>
        <p:txBody>
          <a:bodyPr/>
          <a:lstStyle/>
          <a:p>
            <a:r>
              <a:rPr lang="en-US" b="1" dirty="0"/>
              <a:t>Advances in Computational Techniques and Research Practices using Emerging Technologies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FE202-6F8A-0162-650E-5347E4AC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2</a:t>
            </a:fld>
            <a:endParaRPr lang="en-IN" dirty="0"/>
          </a:p>
        </p:txBody>
      </p:sp>
      <p:pic>
        <p:nvPicPr>
          <p:cNvPr id="10" name="Picture 9" descr="A black and red logo&#10;&#10;Description automatically generated">
            <a:extLst>
              <a:ext uri="{FF2B5EF4-FFF2-40B4-BE49-F238E27FC236}">
                <a16:creationId xmlns:a16="http://schemas.microsoft.com/office/drawing/2014/main" id="{A87EF8D8-5B71-CB8E-CDBF-C383D3ABEF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212"/>
            <a:ext cx="1905000" cy="7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8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Title of Paper</vt:lpstr>
      <vt:lpstr>Contents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Paper</dc:title>
  <dc:creator>Mayank Deep Khare</dc:creator>
  <cp:lastModifiedBy>Mr. Abhishek Kumar</cp:lastModifiedBy>
  <cp:revision>23</cp:revision>
  <dcterms:created xsi:type="dcterms:W3CDTF">2023-02-21T08:20:14Z</dcterms:created>
  <dcterms:modified xsi:type="dcterms:W3CDTF">2026-02-09T06:28:39Z</dcterms:modified>
</cp:coreProperties>
</file>